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8" r:id="rId2"/>
    <p:sldId id="296" r:id="rId3"/>
    <p:sldId id="292" r:id="rId4"/>
    <p:sldId id="293" r:id="rId5"/>
    <p:sldId id="294" r:id="rId6"/>
    <p:sldId id="310" r:id="rId7"/>
    <p:sldId id="311" r:id="rId8"/>
    <p:sldId id="312" r:id="rId9"/>
    <p:sldId id="295" r:id="rId10"/>
    <p:sldId id="302" r:id="rId11"/>
    <p:sldId id="301" r:id="rId12"/>
    <p:sldId id="303" r:id="rId13"/>
    <p:sldId id="304" r:id="rId14"/>
    <p:sldId id="305" r:id="rId15"/>
    <p:sldId id="306" r:id="rId16"/>
    <p:sldId id="297" r:id="rId17"/>
    <p:sldId id="287" r:id="rId18"/>
    <p:sldId id="298" r:id="rId19"/>
    <p:sldId id="299" r:id="rId20"/>
    <p:sldId id="300" r:id="rId21"/>
    <p:sldId id="313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527" autoAdjust="0"/>
  </p:normalViewPr>
  <p:slideViewPr>
    <p:cSldViewPr snapToGrid="0">
      <p:cViewPr varScale="1">
        <p:scale>
          <a:sx n="80" d="100"/>
          <a:sy n="80" d="100"/>
        </p:scale>
        <p:origin x="67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843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025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51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7" y="1007253"/>
            <a:ext cx="4605853" cy="34789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05" y="2674467"/>
            <a:ext cx="4898295" cy="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89E87-60F0-4B03-AC6C-AF998201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2059E-ADCA-4A0B-8FAE-1E4841C2F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1088995" y="6205614"/>
            <a:ext cx="1001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NOW LET THERE        A DEMO </a:t>
            </a:r>
            <a:endParaRPr lang="LID4096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3D138-181B-4504-BDCB-5B2883A6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04" y="6260559"/>
            <a:ext cx="457202" cy="4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  <p:pic>
        <p:nvPicPr>
          <p:cNvPr id="13" name="Afbeelding 5">
            <a:extLst>
              <a:ext uri="{FF2B5EF4-FFF2-40B4-BE49-F238E27FC236}">
                <a16:creationId xmlns:a16="http://schemas.microsoft.com/office/drawing/2014/main" id="{3A7004DC-142A-4A74-9442-ECD449C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1046668"/>
            <a:ext cx="4482719" cy="2449254"/>
          </a:xfrm>
          <a:prstGeom prst="rect">
            <a:avLst/>
          </a:prstGeom>
        </p:spPr>
      </p:pic>
      <p:pic>
        <p:nvPicPr>
          <p:cNvPr id="16" name="Afbeelding 13">
            <a:extLst>
              <a:ext uri="{FF2B5EF4-FFF2-40B4-BE49-F238E27FC236}">
                <a16:creationId xmlns:a16="http://schemas.microsoft.com/office/drawing/2014/main" id="{2E0C278F-CBBE-4F1F-A076-A42DA6FB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93" y="2925828"/>
            <a:ext cx="5656478" cy="3042703"/>
          </a:xfrm>
          <a:prstGeom prst="rect">
            <a:avLst/>
          </a:prstGeom>
        </p:spPr>
      </p:pic>
      <p:pic>
        <p:nvPicPr>
          <p:cNvPr id="17" name="Afbeelding 14">
            <a:extLst>
              <a:ext uri="{FF2B5EF4-FFF2-40B4-BE49-F238E27FC236}">
                <a16:creationId xmlns:a16="http://schemas.microsoft.com/office/drawing/2014/main" id="{EEFF2132-9432-445F-97AE-5D883398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452" y="1513320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5456 0.1689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56 0.16898 L -2.5E-6 8.8888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1763 0.2039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3 0.20394 L -2.5E-6 -1.11111E-6 " pathEditMode="fixed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18047 -0.14838 " pathEditMode="fixed" rAng="0" ptsTypes="AA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0.14838 L 1.25E-6 -1.11111E-6 " pathEditMode="fixed" rAng="0" ptsTypes="AA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740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34DA8-BE30-4B0F-912B-95D06857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CC06D-703A-4F96-9A6C-BD6E6CBB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A7B97-9557-4284-90CC-72BB9754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19" y="1635197"/>
            <a:ext cx="4635228" cy="1573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1C826-975A-48B7-8574-7D104165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18" y="1630698"/>
            <a:ext cx="5227663" cy="119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CF919-9E43-4C4E-A7B1-32F27895A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19" y="3121575"/>
            <a:ext cx="5227662" cy="1982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D60DB-7756-41AF-B30C-72D40FC72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3" y="3509504"/>
            <a:ext cx="4635228" cy="1594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B61781-D860-4291-AE0B-DD0F7974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5" y="1640328"/>
            <a:ext cx="4635228" cy="1573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4C7FD1-BDB5-4366-890E-4A016074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254" y="1626304"/>
            <a:ext cx="5227663" cy="1190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0DD1E-7767-46CD-934F-E5FDA349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55" y="3126706"/>
            <a:ext cx="5227662" cy="1982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834B9E-D17C-4E3C-A4D7-E43E92677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19" y="3505110"/>
            <a:ext cx="4635228" cy="15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8.88889E-6 L 0.22461 0.14537 " pathEditMode="fixed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1 0.14537 L -6.25E-7 8.88889E-6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72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0.17546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87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0.17547 L -1.25E-6 -1.11111E-6 " pathEditMode="fixed" rAng="0" ptsTypes="AA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86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2487 -0.12801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636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7 -0.12801 L -2.08333E-7 -1.11111E-6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6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-0.10116 " pathEditMode="fixed" rAng="0" ptsTypes="AA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50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-0.10115 L -1.25E-6 -1.11111E-6 " pathEditMode="fixed" rAng="0" ptsTypes="AA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0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0AEF5-C068-422D-9D5F-68E25CF7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82" y="1428750"/>
            <a:ext cx="8153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F92D6-EE67-4CF2-8A18-EEDE3A86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9" y="1569428"/>
            <a:ext cx="10421225" cy="3719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0915-6BD3-4BB8-B82E-8F120B53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18" y="3429000"/>
            <a:ext cx="4380767" cy="266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6C432-40D4-4FD4-96DD-44D6E8F4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479" y="3429000"/>
            <a:ext cx="2641313" cy="280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ABE91-9693-4856-997C-0119AF001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85" y="3709804"/>
            <a:ext cx="3774507" cy="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7826 -0.01944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-0.01944 L 5E-6 -3.33333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2362 -0.02037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01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0.02037 L 2.5E-6 2.22222E-6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25625 -0.05903 " pathEditMode="fixed" rAng="0" ptsTypes="AA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29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-0.05903 L -2.5E-6 -1.85185E-6 " pathEditMode="fixed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32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217</Words>
  <Application>Microsoft Office PowerPoint</Application>
  <PresentationFormat>Widescreen</PresentationFormat>
  <Paragraphs>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brend lambert</cp:lastModifiedBy>
  <cp:revision>122</cp:revision>
  <dcterms:created xsi:type="dcterms:W3CDTF">2018-05-05T12:29:07Z</dcterms:created>
  <dcterms:modified xsi:type="dcterms:W3CDTF">2018-06-20T21:14:07Z</dcterms:modified>
</cp:coreProperties>
</file>